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4B1027-96B4-4B3A-847C-0467C2CECEC3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9CAD07-75B7-4532-96FD-97AF28D5B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2000-present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512511" cy="104968"/>
          </a:xfrm>
        </p:spPr>
        <p:txBody>
          <a:bodyPr/>
          <a:lstStyle/>
          <a:p>
            <a:pPr algn="l"/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2148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piece of literature had a significant impact on American culture from 2000 to today?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What was impactful about this piece of literature? 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76" y="152400"/>
            <a:ext cx="6512511" cy="45719"/>
          </a:xfrm>
        </p:spPr>
        <p:txBody>
          <a:bodyPr/>
          <a:lstStyle/>
          <a:p>
            <a:pPr algn="l"/>
            <a:r>
              <a:rPr lang="en-US" dirty="0" smtClean="0"/>
              <a:t>Presentations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8305800" cy="472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Groups of 2-3 (1-2 in 6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 period)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Pick a piece of American literature from 2000-present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Determine the impact on American culture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You will need to read the literature (except a novel…just research the story)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Research the impact this piece had on culture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 </a:t>
            </a:r>
            <a:r>
              <a:rPr lang="en-US" sz="2800" dirty="0" smtClean="0">
                <a:solidFill>
                  <a:schemeClr val="tx1"/>
                </a:solidFill>
              </a:rPr>
              <a:t>minute presentations on the literature and the impact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Read short excerpt to the class (keep it appropriate)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512511" cy="1143000"/>
          </a:xfrm>
        </p:spPr>
        <p:txBody>
          <a:bodyPr/>
          <a:lstStyle/>
          <a:p>
            <a:pPr algn="l"/>
            <a:r>
              <a:rPr lang="en-US" dirty="0" smtClean="0"/>
              <a:t>Presentations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1430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Background on literature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Who, what, when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Theme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Read excerpt (tied to theme or impact)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Impact and relevance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Visual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Must be a PowerPoint </a:t>
            </a:r>
            <a:r>
              <a:rPr lang="en-US" sz="3600" dirty="0" smtClean="0">
                <a:solidFill>
                  <a:schemeClr val="tx1"/>
                </a:solidFill>
              </a:rPr>
              <a:t>presentation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Must use quotes/lines/excerpts from the literature to prove impact and relevance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12511" cy="257368"/>
          </a:xfrm>
        </p:spPr>
        <p:txBody>
          <a:bodyPr/>
          <a:lstStyle/>
          <a:p>
            <a:pPr algn="l"/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305800" cy="429768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Anything from 2000-today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Must be literature (no movies)</a:t>
            </a:r>
          </a:p>
          <a:p>
            <a:pPr lvl="1"/>
            <a:r>
              <a:rPr lang="en-US" sz="4800" dirty="0" smtClean="0">
                <a:solidFill>
                  <a:schemeClr val="tx1"/>
                </a:solidFill>
              </a:rPr>
              <a:t>Novels, short stories, essays, journals, poems, songs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512511" cy="762000"/>
          </a:xfrm>
        </p:spPr>
        <p:txBody>
          <a:bodyPr/>
          <a:lstStyle/>
          <a:p>
            <a:pPr algn="l"/>
            <a:r>
              <a:rPr lang="en-US" dirty="0" smtClean="0"/>
              <a:t>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382000" cy="502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Tell Cossano today, in class, what literature you are going to use 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Maybe include 2-3 potential pieces of literature that you would be satisfied researching and presenting. 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One piece of literature per group, no doubles </a:t>
            </a:r>
          </a:p>
        </p:txBody>
      </p:sp>
    </p:spTree>
    <p:extLst>
      <p:ext uri="{BB962C8B-B14F-4D97-AF65-F5344CB8AC3E}">
        <p14:creationId xmlns:p14="http://schemas.microsoft.com/office/powerpoint/2010/main" val="14047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12511" cy="733232"/>
          </a:xfrm>
        </p:spPr>
        <p:txBody>
          <a:bodyPr/>
          <a:lstStyle/>
          <a:p>
            <a:pPr algn="l"/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905000"/>
            <a:ext cx="8305800" cy="4572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Work time: Friday, Monday, and Tuesday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Presentations: Wednesday and Thursday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715000"/>
            <a:ext cx="6512511" cy="1143000"/>
          </a:xfrm>
        </p:spPr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73694405"/>
              </p:ext>
            </p:extLst>
          </p:nvPr>
        </p:nvGraphicFramePr>
        <p:xfrm>
          <a:off x="533400" y="533400"/>
          <a:ext cx="8305802" cy="47244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66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effectLst/>
                          <a:latin typeface="Berlin Sans FB"/>
                          <a:ea typeface="Calibri"/>
                        </a:rPr>
                        <a:t>10</a:t>
                      </a:r>
                      <a:endParaRPr lang="en-US" sz="1100" b="1" i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Berlin Sans FB"/>
                          <a:ea typeface="Calibri"/>
                        </a:rPr>
                        <a:t>8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>
                          <a:effectLst/>
                          <a:latin typeface="Berlin Sans FB"/>
                          <a:ea typeface="Calibri"/>
                        </a:rPr>
                        <a:t>Connection</a:t>
                      </a:r>
                      <a:endParaRPr lang="en-US" sz="1100" b="0" i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Analysis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Summary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Incomplete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Attempted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effectLst/>
                          <a:latin typeface="Berlin Sans FB"/>
                          <a:ea typeface="Calibri"/>
                        </a:rPr>
                        <a:t>Project shows mastery of content and deeper analysis. Refers to specific information. Well developed and creatively shows specific impact.</a:t>
                      </a:r>
                      <a:endParaRPr lang="en-US" sz="1600" b="0" i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erlin Sans FB"/>
                          <a:ea typeface="Calibri"/>
                        </a:rPr>
                        <a:t>Project shows analysis; shows mastery and understanding of content as well as analysis of fact. Impact is broadly stated in thesis.</a:t>
                      </a:r>
                      <a:endParaRPr lang="en-US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erlin Sans FB"/>
                          <a:ea typeface="Calibri"/>
                        </a:rPr>
                        <a:t>Project shows understanding of essential content, facts. Impact is plausible, but not specifically stated in thesis (i.e. _____ had a significant impact on the </a:t>
                      </a:r>
                      <a:r>
                        <a:rPr lang="en-US" sz="1600" dirty="0" smtClean="0">
                          <a:effectLst/>
                          <a:latin typeface="Berlin Sans FB"/>
                          <a:ea typeface="Calibri"/>
                        </a:rPr>
                        <a:t>decade…)</a:t>
                      </a:r>
                      <a:r>
                        <a:rPr lang="en-US" sz="1600" dirty="0">
                          <a:effectLst/>
                          <a:latin typeface="Berlin Sans FB"/>
                          <a:ea typeface="Calibri"/>
                        </a:rPr>
                        <a:t>  More analysis is required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erlin Sans FB"/>
                          <a:ea typeface="Calibri"/>
                        </a:rPr>
                        <a:t>Project does not show understanding of basic content. Impact is negligible. Analysis is absent/minimal, gross inaccuracies present.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erlin Sans FB"/>
                          <a:ea typeface="Calibri"/>
                        </a:rPr>
                        <a:t>Product does not address the assignment. No thesis statement. No analysis present, fails to demonstrate impact on eras of study.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erlin Sans FB"/>
                          <a:ea typeface="Calibri"/>
                        </a:rPr>
                        <a:t>Deductions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Berlin Sans FB"/>
                          <a:ea typeface="Calibri"/>
                        </a:rPr>
                        <a:t>-2 for </a:t>
                      </a:r>
                      <a:r>
                        <a:rPr lang="en-US" sz="1100" dirty="0" smtClean="0">
                          <a:effectLst/>
                          <a:latin typeface="Berlin Sans FB"/>
                          <a:ea typeface="Calibri"/>
                        </a:rPr>
                        <a:t>references </a:t>
                      </a:r>
                      <a:r>
                        <a:rPr lang="en-US" sz="1100" dirty="0">
                          <a:effectLst/>
                          <a:latin typeface="Berlin Sans FB"/>
                          <a:ea typeface="Calibri"/>
                        </a:rPr>
                        <a:t>not representing the correct </a:t>
                      </a:r>
                      <a:r>
                        <a:rPr lang="en-US" sz="1100" dirty="0" smtClean="0">
                          <a:effectLst/>
                          <a:latin typeface="Berlin Sans FB"/>
                          <a:ea typeface="Calibri"/>
                        </a:rPr>
                        <a:t>era, </a:t>
                      </a:r>
                      <a:r>
                        <a:rPr lang="en-US" sz="1100" dirty="0">
                          <a:effectLst/>
                          <a:latin typeface="Berlin Sans FB"/>
                          <a:ea typeface="Calibri"/>
                        </a:rPr>
                        <a:t>but correct information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Berlin Sans FB"/>
                          <a:ea typeface="Calibri"/>
                        </a:rPr>
                        <a:t>-2 for incorrect </a:t>
                      </a:r>
                      <a:r>
                        <a:rPr lang="en-US" sz="1100" dirty="0" smtClean="0">
                          <a:effectLst/>
                          <a:latin typeface="Berlin Sans FB"/>
                          <a:ea typeface="Calibri"/>
                        </a:rPr>
                        <a:t>information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Berlin Sans FB"/>
                          <a:ea typeface="Calibri"/>
                        </a:rPr>
                        <a:t>-2 for missing required aspects of the project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Berlin Sans FB"/>
                          <a:ea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539</TotalTime>
  <Words>375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Berlin Sans FB</vt:lpstr>
      <vt:lpstr>Calibri</vt:lpstr>
      <vt:lpstr>Georgia</vt:lpstr>
      <vt:lpstr>Trebuchet MS</vt:lpstr>
      <vt:lpstr>Slipstream</vt:lpstr>
      <vt:lpstr>2000-present literature</vt:lpstr>
      <vt:lpstr>Essential Question</vt:lpstr>
      <vt:lpstr>Presentations </vt:lpstr>
      <vt:lpstr>Presentations </vt:lpstr>
      <vt:lpstr>Requirements</vt:lpstr>
      <vt:lpstr>Approval</vt:lpstr>
      <vt:lpstr>Due Dates</vt:lpstr>
      <vt:lpstr>Rubric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2000-present literature</dc:title>
  <dc:creator>Windows User</dc:creator>
  <cp:lastModifiedBy>Woldendorp, Kirsten    SHS-Staff</cp:lastModifiedBy>
  <cp:revision>44</cp:revision>
  <dcterms:created xsi:type="dcterms:W3CDTF">2014-04-16T15:27:09Z</dcterms:created>
  <dcterms:modified xsi:type="dcterms:W3CDTF">2019-06-14T14:13:33Z</dcterms:modified>
</cp:coreProperties>
</file>